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88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24F127E58D142B031C196B7703636" ma:contentTypeVersion="12" ma:contentTypeDescription="Create a new document." ma:contentTypeScope="" ma:versionID="e4f56a99cb625b74c773f667342c502d">
  <xsd:schema xmlns:xsd="http://www.w3.org/2001/XMLSchema" xmlns:xs="http://www.w3.org/2001/XMLSchema" xmlns:p="http://schemas.microsoft.com/office/2006/metadata/properties" xmlns:ns2="397763be-9833-4e51-bed0-2d18df88f347" xmlns:ns3="af1c2bd1-002c-46b0-ade6-4b08e69701ec" targetNamespace="http://schemas.microsoft.com/office/2006/metadata/properties" ma:root="true" ma:fieldsID="a2c992bf9a489e53d02cf3c3e91817fa" ns2:_="" ns3:_="">
    <xsd:import namespace="397763be-9833-4e51-bed0-2d18df88f347"/>
    <xsd:import namespace="af1c2bd1-002c-46b0-ade6-4b08e69701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763be-9833-4e51-bed0-2d18df88f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2bd1-002c-46b0-ade6-4b08e69701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29BFF-20D1-4819-B26D-9EA4A3088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763be-9833-4e51-bed0-2d18df88f347"/>
    <ds:schemaRef ds:uri="af1c2bd1-002c-46b0-ade6-4b08e69701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72D854-8226-4F0C-82CB-0A7B597874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A88C1-9DC2-4EC5-AF58-3A45C282BFA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397763be-9833-4e51-bed0-2d18df88f34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f1c2bd1-002c-46b0-ade6-4b08e69701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480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NTPreCursivefk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Kim Esslemont</cp:lastModifiedBy>
  <cp:revision>9</cp:revision>
  <cp:lastPrinted>2019-05-24T06:54:19Z</cp:lastPrinted>
  <dcterms:created xsi:type="dcterms:W3CDTF">2019-05-24T06:34:22Z</dcterms:created>
  <dcterms:modified xsi:type="dcterms:W3CDTF">2020-03-17T09:09:18Z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0x010100CF924F127E58D142B031C196B7703636</vt:lpwstr>
  </property>
</Properties>
</file>