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56" r:id="rId5"/>
    <p:sldId id="267" r:id="rId6"/>
    <p:sldId id="257" r:id="rId7"/>
    <p:sldId id="263" r:id="rId8"/>
    <p:sldId id="268" r:id="rId9"/>
    <p:sldId id="269" r:id="rId10"/>
    <p:sldId id="270" r:id="rId11"/>
    <p:sldId id="271" r:id="rId12"/>
    <p:sldId id="276" r:id="rId13"/>
    <p:sldId id="274" r:id="rId14"/>
    <p:sldId id="27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382D6-B185-4D71-B931-E63BB54B365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362F6-9734-4790-92F3-505644EA9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0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62F6-9734-4790-92F3-505644EA9E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62F6-9734-4790-92F3-505644EA9E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7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82EF22D-F279-4347-96A1-08ACAA8CCFCE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7E1FEFF-4668-4C0F-8AD8-18130091A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2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8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5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8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42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38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7E1FEFF-4668-4C0F-8AD8-18130091A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89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82EF22D-F279-4347-96A1-08ACAA8CCFCE}" type="datetimeFigureOut">
              <a:rPr lang="en-GB" smtClean="0"/>
              <a:pPr/>
              <a:t>07/05/2020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7E1FEFF-4668-4C0F-8AD8-18130091A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7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43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62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46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00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88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00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35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43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1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5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5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30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8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5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16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91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33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42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4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30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7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82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63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7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64EB-01D7-4F98-A9BE-752301302DE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64EB-01D7-4F98-A9BE-752301302DE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6B53-CEDD-4F64-AD1A-D018AF7A1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82EF22D-F279-4347-96A1-08ACAA8CCFCE}" type="datetimeFigureOut">
              <a:rPr lang="en-GB" smtClean="0">
                <a:solidFill>
                  <a:prstClr val="black">
                    <a:alpha val="80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13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7E1FEFF-4668-4C0F-8AD8-18130091A50D}" type="slidenum">
              <a:rPr lang="en-GB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GB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1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3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9D35-0A2B-41E3-82FB-4589B6D591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3819-1628-499E-B1EA-990E0093E9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8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colldigital.co.uk/photos/54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http://www.colldigital.co.uk/photos/507.jpg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sturgeon.dircon.co.uk/Collpics/Largepics/collb026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http://www.colldigital.co.uk/photos/482.jpg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" y="609600"/>
            <a:ext cx="8839200" cy="146685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 TO PHYSICAL AND HUMAN GEOGRAPHY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647950"/>
            <a:ext cx="7772400" cy="146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324350"/>
            <a:ext cx="7772400" cy="146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embers.com/General/images/River%20Thames%20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08" y="14887"/>
            <a:ext cx="9271971" cy="66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1" y="6259474"/>
            <a:ext cx="20650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Photograph A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08720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Answers for photograph A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3200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Physical features           Human features</a:t>
            </a:r>
          </a:p>
          <a:p>
            <a:r>
              <a:rPr lang="en-GB" sz="3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Trees				Houses/buildings</a:t>
            </a:r>
          </a:p>
          <a:p>
            <a:r>
              <a:rPr lang="en-GB" sz="3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Fields/grassed areas     Roads</a:t>
            </a:r>
          </a:p>
          <a:p>
            <a:r>
              <a:rPr lang="en-GB" sz="3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River                                Tennis courts</a:t>
            </a:r>
          </a:p>
          <a:p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51" y="0"/>
            <a:ext cx="8229600" cy="5385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plenary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 result for topographical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50" y="646286"/>
            <a:ext cx="9154150" cy="58423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6488668"/>
            <a:ext cx="652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IDENTIFY THREE PHYSICAL and HUMAN FEATURES FROM THE MAP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Intention: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43" y="1676400"/>
            <a:ext cx="8301657" cy="45720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are learning to define and identify the human and physical features of an Island.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Success Criteria:</a:t>
            </a:r>
          </a:p>
          <a:p>
            <a:r>
              <a:rPr lang="en-GB" dirty="0">
                <a:latin typeface="Comic Sans MS" panose="030F0702030302020204" pitchFamily="66" charset="0"/>
              </a:rPr>
              <a:t>I can explain the difference between a human and physical feature</a:t>
            </a:r>
          </a:p>
          <a:p>
            <a:r>
              <a:rPr lang="en-GB" dirty="0">
                <a:latin typeface="Comic Sans MS" panose="030F0702030302020204" pitchFamily="66" charset="0"/>
              </a:rPr>
              <a:t>I can sort the features and place them under the correct heading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2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074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Definitions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4084" y="1766337"/>
            <a:ext cx="4572000" cy="41211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A </a:t>
            </a:r>
            <a:r>
              <a:rPr lang="en-GB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human feature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is something man - made or it was made by a </a:t>
            </a:r>
            <a:r>
              <a:rPr lang="en-GB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human</a:t>
            </a: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 being e.g. buildings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4572000" cy="5438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physical feature </a:t>
            </a: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is something which is </a:t>
            </a:r>
            <a:r>
              <a:rPr lang="en-GB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natural</a:t>
            </a: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 – it happens naturally </a:t>
            </a:r>
          </a:p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E.g. land, water within a land,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Identify the physical features below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USER-PC\Downloads\stock-vector-illustration-of-a-river-and-a-beautiful-landscape-12493927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2438400" cy="24862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1676400"/>
            <a:ext cx="798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Rivers</a:t>
            </a:r>
          </a:p>
        </p:txBody>
      </p:sp>
      <p:pic>
        <p:nvPicPr>
          <p:cNvPr id="6" name="Picture 2" descr="C:\Users\USER-PC\Downloads\stock-vector-vector-illustration-of-cartoon-wild-animal-in-the-jungle-541046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2819400" cy="236453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00800" y="1066800"/>
            <a:ext cx="119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pic>
        <p:nvPicPr>
          <p:cNvPr id="8" name="Picture 2" descr="C:\Users\USER-PC\Desktop\6weeks lesson plan\year3 geography lessonplan\vol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9397" y="4343400"/>
            <a:ext cx="3792828" cy="2362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20000" y="3962400"/>
            <a:ext cx="1344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volcanoes</a:t>
            </a:r>
            <a:endParaRPr lang="en-US" dirty="0"/>
          </a:p>
        </p:txBody>
      </p:sp>
      <p:pic>
        <p:nvPicPr>
          <p:cNvPr id="10" name="Picture 2" descr="C:\Users\USER-PC\Desktop\6weeks lesson plan\earthqu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375768"/>
            <a:ext cx="3708042" cy="232983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667000" y="4038600"/>
            <a:ext cx="133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75" y="1187594"/>
            <a:ext cx="8065294" cy="2824639"/>
          </a:xfrm>
        </p:spPr>
        <p:txBody>
          <a:bodyPr>
            <a:noAutofit/>
          </a:bodyPr>
          <a:lstStyle/>
          <a:p>
            <a:r>
              <a:rPr lang="en-GB" sz="375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What kind of feature would a bridge be? </a:t>
            </a:r>
          </a:p>
          <a:p>
            <a:endParaRPr lang="en-GB" sz="375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750" dirty="0">
                <a:solidFill>
                  <a:srgbClr val="FF0000"/>
                </a:solidFill>
                <a:latin typeface="Comic Sans MS" panose="030F0702030302020204" pitchFamily="66" charset="0"/>
              </a:rPr>
              <a:t>Human </a:t>
            </a:r>
          </a:p>
          <a:p>
            <a:endParaRPr lang="en-GB" sz="375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750" dirty="0">
                <a:solidFill>
                  <a:srgbClr val="FF0000"/>
                </a:solidFill>
                <a:latin typeface="Comic Sans MS" panose="030F0702030302020204" pitchFamily="66" charset="0"/>
              </a:rPr>
              <a:t>Or</a:t>
            </a:r>
          </a:p>
          <a:p>
            <a:endParaRPr lang="en-GB" sz="375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750" dirty="0">
                <a:solidFill>
                  <a:srgbClr val="FF0000"/>
                </a:solidFill>
                <a:latin typeface="Comic Sans MS" panose="030F0702030302020204" pitchFamily="66" charset="0"/>
              </a:rPr>
              <a:t>Physical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6" y="2939663"/>
            <a:ext cx="5063007" cy="25315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175" y="2667000"/>
            <a:ext cx="2407425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96" y="921402"/>
            <a:ext cx="8079581" cy="1243649"/>
          </a:xfrm>
        </p:spPr>
        <p:txBody>
          <a:bodyPr/>
          <a:lstStyle/>
          <a:p>
            <a:r>
              <a:rPr lang="en-GB" dirty="0" smtClean="0"/>
              <a:t>Can you sort the following?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68" y="2009803"/>
            <a:ext cx="8065294" cy="415574"/>
          </a:xfrm>
        </p:spPr>
        <p:txBody>
          <a:bodyPr/>
          <a:lstStyle/>
          <a:p>
            <a:r>
              <a:rPr lang="en-GB" sz="2250" dirty="0">
                <a:solidFill>
                  <a:srgbClr val="FF0000"/>
                </a:solidFill>
                <a:latin typeface="Comic Sans MS" panose="030F0702030302020204" pitchFamily="66" charset="0"/>
              </a:rPr>
              <a:t>Which is human feature and which is physical feature?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Click to go back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8" y="2753015"/>
            <a:ext cx="3211116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507" y="5207475"/>
            <a:ext cx="776387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75" dirty="0">
                <a:solidFill>
                  <a:srgbClr val="FF0000"/>
                </a:solidFill>
                <a:latin typeface="Comic Sans MS" panose="030F0702030302020204" pitchFamily="66" charset="0"/>
              </a:rPr>
              <a:t>Village house                                                       The beach </a:t>
            </a:r>
          </a:p>
        </p:txBody>
      </p:sp>
      <p:pic>
        <p:nvPicPr>
          <p:cNvPr id="1027" name="Picture 3" descr="Click to go back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85" y="2753016"/>
            <a:ext cx="3096816" cy="20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5" y="986240"/>
            <a:ext cx="8079581" cy="124364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Which is human feature and which is physical feature? </a:t>
            </a:r>
            <a:b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70" y="5238182"/>
            <a:ext cx="8065294" cy="534746"/>
          </a:xfrm>
        </p:spPr>
        <p:txBody>
          <a:bodyPr>
            <a:noAutofit/>
          </a:bodyPr>
          <a:lstStyle/>
          <a:p>
            <a:r>
              <a:rPr lang="en-GB" sz="225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The bay                        The farmhouse</a:t>
            </a:r>
          </a:p>
        </p:txBody>
      </p:sp>
      <p:pic>
        <p:nvPicPr>
          <p:cNvPr id="2050" name="Picture 2" descr="http://www.sturgeon.dircon.co.uk/Collpics/Largepics/collb026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6" b="6209"/>
          <a:stretch>
            <a:fillRect/>
          </a:stretch>
        </p:blipFill>
        <p:spPr bwMode="auto">
          <a:xfrm>
            <a:off x="4964475" y="2334781"/>
            <a:ext cx="3439135" cy="228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lick to go back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1" y="2334781"/>
            <a:ext cx="3562673" cy="228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041986"/>
            <a:ext cx="8079581" cy="1243649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Which is human feature and which is physical feature?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597257"/>
            <a:ext cx="3473548" cy="23114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2" y="2597257"/>
            <a:ext cx="3562238" cy="2311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918" y="5330777"/>
            <a:ext cx="807958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</a:rPr>
              <a:t>                                </a:t>
            </a:r>
            <a:r>
              <a:rPr lang="en-GB" sz="1875" b="1" dirty="0">
                <a:solidFill>
                  <a:srgbClr val="FF0000"/>
                </a:solidFill>
                <a:latin typeface="Comic Sans MS" panose="030F0702030302020204" pitchFamily="66" charset="0"/>
              </a:rPr>
              <a:t>Cliff                                    Road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844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Geographical skills: photo interpretation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6" descr="C:\Users\USER-PC\Downloads\stock-vector-nature-cartoon-river-tree-vector-286240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462"/>
          <a:stretch>
            <a:fillRect/>
          </a:stretch>
        </p:blipFill>
        <p:spPr bwMode="auto">
          <a:xfrm>
            <a:off x="1676400" y="1447800"/>
            <a:ext cx="5943599" cy="465982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10800000">
            <a:off x="1143000" y="2286000"/>
            <a:ext cx="990600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5562600" y="4419600"/>
            <a:ext cx="2438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5410200" y="2286000"/>
            <a:ext cx="266700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6934200" y="1600200"/>
            <a:ext cx="9906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6934200" y="5334000"/>
            <a:ext cx="990600" cy="303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1447800" y="4800600"/>
            <a:ext cx="30480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1371600"/>
            <a:ext cx="838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05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Tree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4659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Rock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8600" y="5105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vegetation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48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River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72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mountain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2400" y="121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Atmosphere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1295400" y="1600200"/>
            <a:ext cx="990600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5800" y="1371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cloud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3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924F127E58D142B031C196B7703636" ma:contentTypeVersion="12" ma:contentTypeDescription="Create a new document." ma:contentTypeScope="" ma:versionID="e4f56a99cb625b74c773f667342c502d">
  <xsd:schema xmlns:xsd="http://www.w3.org/2001/XMLSchema" xmlns:xs="http://www.w3.org/2001/XMLSchema" xmlns:p="http://schemas.microsoft.com/office/2006/metadata/properties" xmlns:ns2="397763be-9833-4e51-bed0-2d18df88f347" xmlns:ns3="af1c2bd1-002c-46b0-ade6-4b08e69701ec" targetNamespace="http://schemas.microsoft.com/office/2006/metadata/properties" ma:root="true" ma:fieldsID="a2c992bf9a489e53d02cf3c3e91817fa" ns2:_="" ns3:_="">
    <xsd:import namespace="397763be-9833-4e51-bed0-2d18df88f347"/>
    <xsd:import namespace="af1c2bd1-002c-46b0-ade6-4b08e6970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763be-9833-4e51-bed0-2d18df88f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c2bd1-002c-46b0-ade6-4b08e69701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42CFD9-02F0-4BB2-83A5-1A63CD409A66}"/>
</file>

<file path=customXml/itemProps2.xml><?xml version="1.0" encoding="utf-8"?>
<ds:datastoreItem xmlns:ds="http://schemas.openxmlformats.org/officeDocument/2006/customXml" ds:itemID="{622D6076-7F9B-43CB-B4AC-5A9A62BC1971}"/>
</file>

<file path=customXml/itemProps3.xml><?xml version="1.0" encoding="utf-8"?>
<ds:datastoreItem xmlns:ds="http://schemas.openxmlformats.org/officeDocument/2006/customXml" ds:itemID="{C6002908-617D-4A36-80EE-8617091FDD22}"/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215</Words>
  <Application>Microsoft Office PowerPoint</Application>
  <PresentationFormat>On-screen Show (4:3)</PresentationFormat>
  <Paragraphs>49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Comic Sans MS</vt:lpstr>
      <vt:lpstr>Times New Roman</vt:lpstr>
      <vt:lpstr>Office Theme</vt:lpstr>
      <vt:lpstr>Metropolitan</vt:lpstr>
      <vt:lpstr>1_Office Theme</vt:lpstr>
      <vt:lpstr>2_Office Theme</vt:lpstr>
      <vt:lpstr>INTRODUCTION TO PHYSICAL AND HUMAN GEOGRAPHY</vt:lpstr>
      <vt:lpstr>Learning Intention:</vt:lpstr>
      <vt:lpstr>Definitions</vt:lpstr>
      <vt:lpstr>Starter </vt:lpstr>
      <vt:lpstr>PowerPoint Presentation</vt:lpstr>
      <vt:lpstr>Can you sort the following? </vt:lpstr>
      <vt:lpstr>Which is human feature and which is physical feature?  </vt:lpstr>
      <vt:lpstr>Which is human feature and which is physical feature?</vt:lpstr>
      <vt:lpstr>Geographical skills: photo interpretation</vt:lpstr>
      <vt:lpstr>PowerPoint Presentation</vt:lpstr>
      <vt:lpstr>PowerPoint Presentation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GEOGRAPHY</dc:title>
  <dc:creator>USER-PC</dc:creator>
  <cp:lastModifiedBy>Samantha Golding</cp:lastModifiedBy>
  <cp:revision>47</cp:revision>
  <dcterms:created xsi:type="dcterms:W3CDTF">2018-01-04T13:29:13Z</dcterms:created>
  <dcterms:modified xsi:type="dcterms:W3CDTF">2020-05-07T18:55:19Z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0x010100CF924F127E58D142B031C196B7703636</vt:lpwstr>
  </property>
</Properties>
</file>